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75" d="100"/>
          <a:sy n="75" d="100"/>
        </p:scale>
        <p:origin x="183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02.png"/><Relationship Id="rId5" Type="http://schemas.openxmlformats.org/officeDocument/2006/relationships/image" Target="../media/image91.png"/><Relationship Id="rId15" Type="http://schemas.openxmlformats.org/officeDocument/2006/relationships/image" Target="../media/image92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90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42.png"/><Relationship Id="rId7" Type="http://schemas.openxmlformats.org/officeDocument/2006/relationships/image" Target="../media/image23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172.png"/><Relationship Id="rId5" Type="http://schemas.openxmlformats.org/officeDocument/2006/relationships/image" Target="../media/image230.png"/><Relationship Id="rId10" Type="http://schemas.openxmlformats.org/officeDocument/2006/relationships/image" Target="../media/image174.png"/><Relationship Id="rId4" Type="http://schemas.openxmlformats.org/officeDocument/2006/relationships/image" Target="../media/image243.png"/><Relationship Id="rId9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55" y="2279570"/>
            <a:ext cx="3425669" cy="228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070657" y="554355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777319" y="142056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-41772" y="764241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52972" y="6137724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359215" y="56142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52299" y="554355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2986669" y="1108627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2977703" y="652537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066130" y="1990934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358781" y="1990937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51865" y="2000082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2986234" y="2728595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2972786" y="2362151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070657" y="3454588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368080" y="3454590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47338" y="3440125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2986234" y="4278957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2972786" y="3975267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41784" y="4907703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348302" y="4907705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54820" y="4907703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2989217" y="5488943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2989217" y="5775813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12459</TotalTime>
  <Words>910</Words>
  <Application>Microsoft Office PowerPoint</Application>
  <PresentationFormat>Widescreen</PresentationFormat>
  <Paragraphs>290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138</cp:revision>
  <dcterms:created xsi:type="dcterms:W3CDTF">2022-07-26T19:04:22Z</dcterms:created>
  <dcterms:modified xsi:type="dcterms:W3CDTF">2023-04-04T21:52:49Z</dcterms:modified>
</cp:coreProperties>
</file>